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4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6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7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6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3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9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5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9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D076-A34D-4211-AD44-81A1EF42EE6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B289-EB68-4809-A7B9-0395CA2C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Бушневская\Росстандарт_ПРЕЗЕНТАЦИЯ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Бушневская\Росстандарт_ПРЕЗЕНТАЦИ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Бушневская\Росстандарт_ПРЕЗЕНТАЦИЯ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Бушневская\Росстандарт_ПРЕЗЕНТАЦИЯ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Бушневская\Росстандарт_ПРЕЗЕНТАЦИЯ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Бушневская\Росстандарт_ПРЕЗЕНТАЦИЯ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Бушневская\Росстандарт_ПРЕЗЕНТАЦИЯ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Бушневская\Росстандарт_ПРЕЗЕНТАЦИЯ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Бушневская\Росстандарт_ПРЕЗЕНТАЦИЯ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Бушневская\Росстандарт_ПРЕЗЕНТАЦИЯ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Бушневская\Росстандарт_ПРЕЗЕНТАЦИЯ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Бушневская\Росстандарт_ПРЕЗЕНТАЦИ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Бушневская\Росстандарт_ПРЕЗЕНТАЦИЯ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Бушневская\Росстандарт_ПРЕЗЕНТАЦИЯ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Бушневская\Росстандарт_ПРЕЗЕНТАЦИЯ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Бушневская\Росстандарт_ПРЕЗЕНТАЦИЯ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Бушневская\Росстандарт_ПРЕЗЕНТАЦИЯ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Бушневская\Росстандарт_ПРЕЗЕНТАЦИЯ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Бушневская\Росстандарт_ПРЕЗЕНТАЦИЯ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Бушневская\Росстандарт_ПРЕЗЕНТАЦИЯ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Бушневская\Росстандарт_ПРЕЗЕНТАЦИЯ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Бушневская\Росстандарт_ПРЕЗЕНТАЦИЯ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Бушневская\Росстандарт_ПРЕЗЕНТАЦИ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Бушневская\Росстандарт_ПРЕЗЕНТАЦИЯ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Бушневская\Росстандарт_ПРЕЗЕНТАЦИЯ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Бушневская\Росстандарт_ПРЕЗЕНТАЦИЯ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Бушневская\Росстандарт_ПРЕЗЕНТАЦИЯ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Бушневская\Росстандарт_ПРЕЗЕНТАЦИЯ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Бушневская\Росстандарт_ПРЕЗЕНТАЦИЯ\Слайд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Бушневская\Росстандарт_ПРЕЗЕНТАЦИЯ\Слайд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Бушневская\Росстандарт_ПРЕЗЕНТАЦИЯ\Слайд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Бушневская\Росстандарт_ПРЕЗЕНТАЦИЯ\Слайд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Бушневская\Росстандарт_ПРЕЗЕНТАЦИЯ\Слайд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Бушневская\Росстандарт_ПРЕЗЕНТАЦИ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Бушневская\Росстандарт_ПРЕЗЕНТАЦИЯ\Слайд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Бушневская\Росстандарт_ПРЕЗЕНТАЦИЯ\Слайд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Бушневская\Росстандарт_ПРЕЗЕНТАЦИЯ\Слайд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Бушневская\Росстандарт_ПРЕЗЕНТАЦИЯ\Слайд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Бушневская\Росстандарт_ПРЕЗЕНТАЦИЯ\Слайд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Бушневская\Росстандарт_ПРЕЗЕНТАЦИЯ\Слайд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Бушневская\Росстандарт_ПРЕЗЕНТАЦИЯ\Слайд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Бушневская\Росстандарт_ПРЕЗЕНТАЦИЯ\Слайд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Бушневская\Росстандарт_ПРЕЗЕНТАЦИЯ\Слайд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Бушневская\Росстандарт_ПРЕЗЕНТАЦИЯ\Слайд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Бушневская\Росстандарт_ПРЕЗЕНТАЦИЯ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Бушневская\Росстандарт_ПРЕЗЕНТАЦИЯ\Слайд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Бушневская\Росстандарт_ПРЕЗЕНТАЦИЯ\Слайд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Бушневская\Росстандарт_ПРЕЗЕНТАЦИЯ\Слайд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Бушневская\Росстандарт_ПРЕЗЕНТАЦИЯ\Слайд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Бушневская\Росстандарт_ПРЕЗЕНТАЦИ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Бушневская\Росстандарт_ПРЕЗЕНТАЦИЯ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Бушневская\Росстандарт_ПРЕЗЕНТАЦИ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Бушневская\Росстандарт_ПРЕЗЕНТАЦИЯ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Ю. Бушневская</dc:creator>
  <cp:lastModifiedBy>Ольга Ю. Бушневская</cp:lastModifiedBy>
  <cp:revision>2</cp:revision>
  <dcterms:created xsi:type="dcterms:W3CDTF">2015-09-14T09:12:08Z</dcterms:created>
  <dcterms:modified xsi:type="dcterms:W3CDTF">2015-09-14T09:25:52Z</dcterms:modified>
</cp:coreProperties>
</file>